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71AF10-8E67-3A49-EF4D-81C61D98A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2EB6D16-727A-322B-A768-D79404F0E1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D5717A-14E2-A7BF-0C5F-D8E050743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CA825C-0DC6-7716-A166-2FC5E7854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D45140-B0E4-FDE8-7B01-1CB7A861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5087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B4F6B2-9F48-4015-3E10-B6A6CEA0D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97FF2F-BD3A-963F-163B-8DC842F0F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88509A-0341-C53A-A0D0-BB06A015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A9C70A-B4F7-D760-0AB3-F655C4A7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B02FB8-9AD2-F264-28F5-56BC86921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144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3A284C-12B4-2AB5-0C7B-E7B3128A7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EB98F59-0139-D1DF-A7C8-88398014D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098254-7448-9C39-5507-B6FEA8CC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4E5DE7-DBC6-70BA-639D-448ABFA0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D67CBB-3ABF-74F6-72E8-4F1837AF2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158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5EA0A8-9A4A-7FC5-F401-936A40C5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447F6A-119E-800E-2739-C0D264637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C8CBAF2-7EEF-BEB5-DC0E-799719967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87C46FA-3035-698B-F89F-D3025985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66FE40-2631-1EC7-C918-D8A7E765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6F5475C-2B78-C7F8-46C0-B92504900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626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6F648E-7CE4-A1AA-14F5-E48F967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AF9EDB-5342-F47A-1582-665F38435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0F2DC72-AAE0-6137-BA6E-7E3B26D2C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9AA7C62-8CF7-EA2D-C88D-98259DC6C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B480209-5395-EF85-A8F9-3634D9791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1D8F6A4-D665-AB65-0B33-AD451EDC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D0EEF93-20AB-01DD-3F5F-D5F9EA23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2A6F133-F347-1B1E-AB6F-CC85FE2A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19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E1A1E6-5B3A-C55D-B7DD-3C779860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4AC72DA-850D-7B35-059B-96B97B0C3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11A3C42-1EFD-C510-5482-8212FE3F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876249C-75E8-8437-2739-894B3CF4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07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A948C1E-B70A-C25B-EA24-5AB79F18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D6F5B6-4522-4950-FA31-F300C0CA2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E65EA9-A9B8-44F1-BCD5-560B4E88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794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798DEB-F3C9-2B75-7A04-26ECB4F3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F41D14-B58A-D0B3-C665-AA2700D6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879231-7B42-2149-EF33-0D94AA851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1A952E-4F58-9B00-E7F1-0766B9495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E421D8-FB1B-4CC1-B1F6-4A0F217B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021F186-9EE9-956C-4C0E-D8EF126F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863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350135-0C87-FADB-A30A-C64187A2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C1B8A4-37A4-EFEE-F4DB-F7DF666A0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E1E8BE7-0543-5890-701E-A08E191ED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F6F72F-5646-31FD-934D-CB448548C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4D6B69-1E51-8F80-87CA-4171F1C2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1043766-7584-4255-AB9D-8D3E4D147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155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FDD568-2A5E-D7C9-762D-625EFA6E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127A85D-8DD6-031A-DB77-874CBC313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29138B-1D83-B3D2-8F0D-3A5318E7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B353B6-D8EF-1577-A5D3-44326468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0CDA06-DBB0-B929-1F60-B13AB8C2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670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78A72B5-B2F8-330B-B1BB-5F0BEE689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BEDD83C-8BD6-CFAE-EBD6-EAC3484C0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BDC6F1-D819-A803-6B3B-0D7FF6FC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6D6EA2-AC19-12A1-E658-FD09A9B3F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B4BCC9-FD3B-823D-DB20-32E2DBCEE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841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2872F9C-86E0-4EBE-5DB9-FE283433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4726C3-3983-1037-B0A6-421CB0476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D2A6E04-CFD8-F169-E5C0-FC6D12846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BCF00-0680-4C1E-9585-69242477E952}" type="datetimeFigureOut">
              <a:rPr lang="it-IT" smtClean="0"/>
              <a:t>13/09/2025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666C17-A3C4-80E9-4EB6-15E308AD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7E43EE-2186-8117-7F59-564EC78A3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E1779-06AF-4727-9E85-BCCCD05D77E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1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E77A31C-F196-AE13-DA9F-9A7190583AD4}"/>
              </a:ext>
            </a:extLst>
          </p:cNvPr>
          <p:cNvSpPr txBox="1"/>
          <p:nvPr/>
        </p:nvSpPr>
        <p:spPr>
          <a:xfrm>
            <a:off x="2639189" y="185638"/>
            <a:ext cx="756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UNVEILING MOLECULAR BIOLOGY SCIENCE: THE COMPUTATIONAL APPROACH</a:t>
            </a:r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3061B8E-EE4F-1AE0-2D61-8DCA58E04320}"/>
              </a:ext>
            </a:extLst>
          </p:cNvPr>
          <p:cNvSpPr txBox="1"/>
          <p:nvPr/>
        </p:nvSpPr>
        <p:spPr>
          <a:xfrm>
            <a:off x="1930354" y="2771288"/>
            <a:ext cx="42973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"</a:t>
            </a:r>
            <a:r>
              <a:rPr lang="en-US" i="1" dirty="0"/>
              <a:t>Bioinformatics as a tool for drug discovery</a:t>
            </a:r>
            <a:r>
              <a:rPr lang="it-IT" dirty="0"/>
              <a:t>"</a:t>
            </a:r>
            <a:endParaRPr lang="it-IT" b="1" i="1" dirty="0"/>
          </a:p>
          <a:p>
            <a:r>
              <a:rPr lang="it-IT" b="1" i="1" dirty="0"/>
              <a:t>Guido Leoni</a:t>
            </a:r>
          </a:p>
          <a:p>
            <a:r>
              <a:rPr lang="it-IT" dirty="0"/>
              <a:t>IRBM S.p.A., Pomezia</a:t>
            </a:r>
          </a:p>
          <a:p>
            <a:r>
              <a:rPr lang="it-IT" dirty="0"/>
              <a:t>November 26, 2025</a:t>
            </a:r>
          </a:p>
          <a:p>
            <a:r>
              <a:rPr lang="it-IT" dirty="0"/>
              <a:t>14.00 - 16.00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CB230DC-E8EA-2B76-269E-5E76E618BC40}"/>
              </a:ext>
            </a:extLst>
          </p:cNvPr>
          <p:cNvSpPr txBox="1"/>
          <p:nvPr/>
        </p:nvSpPr>
        <p:spPr>
          <a:xfrm>
            <a:off x="1930354" y="4525614"/>
            <a:ext cx="85172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"</a:t>
            </a:r>
            <a:r>
              <a:rPr lang="en-US" i="1" dirty="0"/>
              <a:t>A computational biology approach to dissect chromatin 3D </a:t>
            </a:r>
            <a:r>
              <a:rPr lang="en-US" i="1" dirty="0" err="1"/>
              <a:t>organisation</a:t>
            </a:r>
            <a:r>
              <a:rPr lang="en-US" i="1" dirty="0"/>
              <a:t> and regulation</a:t>
            </a:r>
            <a:r>
              <a:rPr lang="it-IT" dirty="0"/>
              <a:t>"</a:t>
            </a:r>
          </a:p>
          <a:p>
            <a:r>
              <a:rPr lang="it-IT" b="1" i="1" dirty="0"/>
              <a:t>Mario Nicodemi</a:t>
            </a:r>
          </a:p>
          <a:p>
            <a:r>
              <a:rPr lang="it-IT" dirty="0"/>
              <a:t>Dipartimento di Fisica "Ettore Pancini" , Università degli Studi Di Napoli Federico II</a:t>
            </a:r>
          </a:p>
          <a:p>
            <a:r>
              <a:rPr lang="it-IT" dirty="0"/>
              <a:t>November 28, 2025 </a:t>
            </a:r>
          </a:p>
          <a:p>
            <a:r>
              <a:rPr lang="it-IT" dirty="0"/>
              <a:t>14.30 - 16.30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5DDD2CD-AD02-801A-B2F3-4A9E5D493C5F}"/>
              </a:ext>
            </a:extLst>
          </p:cNvPr>
          <p:cNvSpPr txBox="1"/>
          <p:nvPr/>
        </p:nvSpPr>
        <p:spPr>
          <a:xfrm>
            <a:off x="2003748" y="6372600"/>
            <a:ext cx="8399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Aula Magna, Palazzo delle Biotecnologie (CESTEV), Via Tommaso De Amicis 95, Napoli</a:t>
            </a:r>
          </a:p>
        </p:txBody>
      </p:sp>
      <p:pic>
        <p:nvPicPr>
          <p:cNvPr id="2" name="Immagine 1" descr="Immagine che contiene testo, grafica, Elementi grafici, schermata&#10;&#10;Descrizione generata automaticamente">
            <a:extLst>
              <a:ext uri="{FF2B5EF4-FFF2-40B4-BE49-F238E27FC236}">
                <a16:creationId xmlns:a16="http://schemas.microsoft.com/office/drawing/2014/main" id="{696D2AFF-26DF-1B9D-7B24-6206D5021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591" b="27219"/>
          <a:stretch/>
        </p:blipFill>
        <p:spPr>
          <a:xfrm>
            <a:off x="-644072" y="-102742"/>
            <a:ext cx="3969916" cy="175432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C4E6B2-6768-A5BB-D7F1-B64B55CEDCAB}"/>
              </a:ext>
            </a:extLst>
          </p:cNvPr>
          <p:cNvSpPr txBox="1"/>
          <p:nvPr/>
        </p:nvSpPr>
        <p:spPr>
          <a:xfrm>
            <a:off x="1930354" y="1201300"/>
            <a:ext cx="83165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"</a:t>
            </a:r>
            <a:r>
              <a:rPr lang="en-US" i="1" dirty="0"/>
              <a:t>The Journey of Transcriptome Analysis: From Northern Blot to Spatial Transcriptomics</a:t>
            </a:r>
            <a:r>
              <a:rPr lang="it-IT" dirty="0"/>
              <a:t>"</a:t>
            </a:r>
          </a:p>
          <a:p>
            <a:r>
              <a:rPr lang="it-IT" b="1" i="1" dirty="0"/>
              <a:t>Luca </a:t>
            </a:r>
            <a:r>
              <a:rPr lang="it-IT" b="1" i="1" dirty="0" err="1"/>
              <a:t>Cozzuto</a:t>
            </a:r>
            <a:endParaRPr lang="it-IT" b="1" i="1" dirty="0"/>
          </a:p>
          <a:p>
            <a:r>
              <a:rPr lang="it-IT" dirty="0"/>
              <a:t>CRG-Centre for </a:t>
            </a:r>
            <a:r>
              <a:rPr lang="it-IT" dirty="0" err="1"/>
              <a:t>Genomic</a:t>
            </a:r>
            <a:r>
              <a:rPr lang="it-IT" dirty="0"/>
              <a:t> </a:t>
            </a:r>
            <a:r>
              <a:rPr lang="it-IT" dirty="0" err="1"/>
              <a:t>Regulation</a:t>
            </a:r>
            <a:r>
              <a:rPr lang="it-IT" dirty="0"/>
              <a:t>, </a:t>
            </a:r>
            <a:r>
              <a:rPr lang="it-IT" dirty="0" err="1"/>
              <a:t>Barcelona</a:t>
            </a:r>
            <a:endParaRPr lang="it-IT" dirty="0"/>
          </a:p>
          <a:p>
            <a:r>
              <a:rPr lang="it-IT" dirty="0"/>
              <a:t>November 24, 2026 </a:t>
            </a:r>
          </a:p>
          <a:p>
            <a:r>
              <a:rPr lang="it-IT" dirty="0"/>
              <a:t>14.00 - 16.00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60549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116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Parisi</dc:creator>
  <cp:lastModifiedBy>SILVIA PARISI</cp:lastModifiedBy>
  <cp:revision>10</cp:revision>
  <dcterms:created xsi:type="dcterms:W3CDTF">2023-09-28T14:08:49Z</dcterms:created>
  <dcterms:modified xsi:type="dcterms:W3CDTF">2025-09-13T10:10:28Z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2023-11-23T09:41:40Z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b55d111f-e9bb-4169-8980-e1998b8d8c27</vt:lpwstr>
  </property>
  <property fmtid="{D5CDD505-2E9C-101B-9397-08002B2CF9AE}" pid="8" name="MSIP_Label_2ad0b24d-6422-44b0-b3de-abb3a9e8c81a_ContentBits">
    <vt:lpwstr>0</vt:lpwstr>
  </property>
</Properties>
</file>